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2532" y="-7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AE4EA14-443D-45C9-8EF1-86F3B887AE24}"/>
              </a:ext>
            </a:extLst>
          </p:cNvPr>
          <p:cNvSpPr/>
          <p:nvPr/>
        </p:nvSpPr>
        <p:spPr>
          <a:xfrm>
            <a:off x="3163900" y="6606938"/>
            <a:ext cx="3031349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xmlns="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/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32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D300C346-9C37-4B74-A534-B7D44FE3B012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xmlns="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xmlns="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xmlns="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xmlns="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xmlns="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xmlns="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Fall </a:t>
            </a: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xmlns="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xmlns="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xmlns="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xmlns="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xmlns="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Text Box 2">
            <a:extLst>
              <a:ext uri="{FF2B5EF4-FFF2-40B4-BE49-F238E27FC236}">
                <a16:creationId xmlns=""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 PM</a:t>
            </a:r>
          </a:p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235</a:t>
            </a:r>
            <a:endParaRPr lang="en-US" sz="32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54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Noah Niedzwiecki</cp:lastModifiedBy>
  <cp:revision>17</cp:revision>
  <dcterms:created xsi:type="dcterms:W3CDTF">2018-01-02T16:48:44Z</dcterms:created>
  <dcterms:modified xsi:type="dcterms:W3CDTF">2018-08-23T19:03:13Z</dcterms:modified>
</cp:coreProperties>
</file>

<file path=docProps/thumbnail.jpeg>
</file>